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Urganch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tumani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Urganch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tumanidagi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xoʼjaligi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resusrlaridan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unumli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shoxli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qoramollar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omuxta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yem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liniyasini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endParaRPr lang="ru-RU" sz="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230052" y="1151487"/>
            <a:ext cx="2025571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1,219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8242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Loyiha</a:t>
            </a:r>
            <a:r>
              <a:rPr lang="en-US" sz="1050" dirty="0" smtClean="0">
                <a:latin typeface="Bahnschrift SemiBold SemiConden" pitchFamily="34" charset="0"/>
              </a:rPr>
              <a:t> </a:t>
            </a:r>
          </a:p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qiymati</a:t>
            </a:r>
            <a:endParaRPr lang="ru-RU" sz="1050" dirty="0" smtClean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9" y="5501565"/>
            <a:ext cx="10184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 </a:t>
            </a:r>
            <a:r>
              <a:rPr lang="uz-Cyrl-U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1,219 </a:t>
            </a:r>
            <a:r>
              <a:rPr 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itchFamily="34" charset="0"/>
              </a:rPr>
              <a:t>MLRD. SO’M</a:t>
            </a: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98296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 MLRD. SO’M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209593" y="1188903"/>
            <a:ext cx="2076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Yirik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shoxli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qoramol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uchun</a:t>
            </a:r>
            <a:endParaRPr lang="en-US" sz="1200" b="1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  <a:p>
            <a:pPr algn="ctr"/>
            <a:r>
              <a:rPr lang="en-US" sz="12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kombikorm</a:t>
            </a:r>
            <a:r>
              <a:rPr lang="en-US" sz="12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ishlab</a:t>
            </a:r>
            <a:r>
              <a:rPr lang="en-US" sz="12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chiqarish</a:t>
            </a:r>
            <a:endParaRPr lang="uz-Cyrl-UZ" sz="12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685930" y="-10323"/>
            <a:ext cx="68276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“XOR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ZM VILOYATID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YIRIK SHOXLI QORAMOL UCHUN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KOMBIKORM ISHL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B CHIQ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RISHNI T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SHKIL ETISH”</a:t>
            </a:r>
            <a:endParaRPr lang="ru-RU" sz="16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12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67770" y="2510905"/>
            <a:ext cx="11233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400" dirty="0" smtClean="0">
                <a:solidFill>
                  <a:srgbClr val="C00000"/>
                </a:solidFill>
                <a:latin typeface="Bahnschrift SemiBold SemiConden" pitchFamily="34" charset="0"/>
              </a:rPr>
              <a:t>1,503 </a:t>
            </a:r>
            <a:r>
              <a:rPr lang="en-US" sz="14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mlrd</a:t>
            </a:r>
            <a:r>
              <a:rPr lang="en-US" sz="1400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pPr algn="ctr"/>
            <a:r>
              <a:rPr lang="en-US" sz="1400" dirty="0" err="1">
                <a:solidFill>
                  <a:srgbClr val="C00000"/>
                </a:solidFill>
                <a:latin typeface="Bahnschrift SemiBold SemiConden" pitchFamily="34" charset="0"/>
              </a:rPr>
              <a:t>s</a:t>
            </a:r>
            <a:r>
              <a:rPr lang="en-US" sz="14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o’m</a:t>
            </a:r>
            <a:endParaRPr lang="uz-Cyrl-UZ" sz="1400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pPr algn="ctr"/>
            <a:endParaRPr lang="ru-RU" sz="1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55%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305%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102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 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416680" y="2481876"/>
            <a:ext cx="1106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487,6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32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131,4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102" name="Рисунок 101" descr="Картинки по запросу &quot;kombikorm dly akrs&quot;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546" y="2547974"/>
            <a:ext cx="1160609" cy="10024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Рисунок 102" descr="Картинки по запросу &quot;rjv,brjhv&quot;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18" y="4505181"/>
            <a:ext cx="2494762" cy="184184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" name="Рисунок 111" descr="Картинки по запросу &quot;40 kg meshok&quot;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262" y="4356454"/>
            <a:ext cx="2195728" cy="22196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270" y="1725013"/>
            <a:ext cx="1484843" cy="10283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327" y="3026609"/>
            <a:ext cx="1530468" cy="9838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5297</TotalTime>
  <Words>147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461</cp:revision>
  <dcterms:created xsi:type="dcterms:W3CDTF">2020-12-11T07:51:35Z</dcterms:created>
  <dcterms:modified xsi:type="dcterms:W3CDTF">2021-08-17T13:17:27Z</dcterms:modified>
</cp:coreProperties>
</file>